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6" d="100"/>
          <a:sy n="96" d="100"/>
        </p:scale>
        <p:origin x="6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10/5/2018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10/5/2018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8175EAF0-48CE-49F4-B56C-B82955AA6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C9E375-D6B0-462B-82F1-D3EC62906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3FD10AC-ACE3-4CC3-BA98-2CB533DE2D0E}"/>
              </a:ext>
            </a:extLst>
          </p:cNvPr>
          <p:cNvSpPr>
            <a:spLocks noGrp="1"/>
          </p:cNvSpPr>
          <p:nvPr>
            <p:ph type="title"/>
          </p:nvPr>
        </p:nvSpPr>
        <p:spPr>
          <a:xfrm>
            <a:off x="5193458" y="964769"/>
            <a:ext cx="5525305" cy="2376915"/>
          </a:xfrm>
        </p:spPr>
        <p:txBody>
          <a:bodyPr vert="horz" lIns="91440" tIns="45720" rIns="91440" bIns="0" rtlCol="0" anchor="b">
            <a:normAutofit/>
          </a:bodyPr>
          <a:lstStyle/>
          <a:p>
            <a:r>
              <a:rPr lang="en-US" sz="5400" dirty="0"/>
              <a:t>Checkers game</a:t>
            </a:r>
          </a:p>
        </p:txBody>
      </p:sp>
      <p:sp>
        <p:nvSpPr>
          <p:cNvPr id="3" name="Subtitle 2">
            <a:extLst>
              <a:ext uri="{FF2B5EF4-FFF2-40B4-BE49-F238E27FC236}">
                <a16:creationId xmlns:a16="http://schemas.microsoft.com/office/drawing/2014/main" id="{0EDB8FD2-1E7D-421B-AB58-4C65F83B0418}"/>
              </a:ext>
            </a:extLst>
          </p:cNvPr>
          <p:cNvSpPr>
            <a:spLocks noGrp="1"/>
          </p:cNvSpPr>
          <p:nvPr>
            <p:ph type="body" sz="half" idx="2"/>
          </p:nvPr>
        </p:nvSpPr>
        <p:spPr>
          <a:xfrm>
            <a:off x="5193458" y="3529159"/>
            <a:ext cx="5530919" cy="1612688"/>
          </a:xfrm>
        </p:spPr>
        <p:txBody>
          <a:bodyPr vert="horz" lIns="91440" tIns="91440" rIns="91440" bIns="91440" rtlCol="0">
            <a:normAutofit/>
          </a:bodyPr>
          <a:lstStyle/>
          <a:p>
            <a:r>
              <a:rPr lang="en-US" cap="all" dirty="0"/>
              <a:t>By: Liliya </a:t>
            </a:r>
            <a:r>
              <a:rPr lang="en-US" cap="all" dirty="0" err="1"/>
              <a:t>styagluk</a:t>
            </a:r>
            <a:r>
              <a:rPr lang="en-US" cap="all" dirty="0"/>
              <a:t> &amp; </a:t>
            </a:r>
            <a:r>
              <a:rPr lang="en-US" cap="all" dirty="0" err="1"/>
              <a:t>Avi</a:t>
            </a:r>
            <a:r>
              <a:rPr lang="en-US" cap="all" dirty="0"/>
              <a:t> </a:t>
            </a:r>
            <a:r>
              <a:rPr lang="en-US" cap="all" dirty="0" err="1"/>
              <a:t>milner</a:t>
            </a:r>
            <a:endParaRPr lang="en-US" cap="all" dirty="0"/>
          </a:p>
        </p:txBody>
      </p:sp>
      <p:grpSp>
        <p:nvGrpSpPr>
          <p:cNvPr id="22" name="Group 21">
            <a:extLst>
              <a:ext uri="{FF2B5EF4-FFF2-40B4-BE49-F238E27FC236}">
                <a16:creationId xmlns:a16="http://schemas.microsoft.com/office/drawing/2014/main" id="{E2603107-74B9-41ED-A864-525D7D7047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23" name="Rectangle 22">
              <a:extLst>
                <a:ext uri="{FF2B5EF4-FFF2-40B4-BE49-F238E27FC236}">
                  <a16:creationId xmlns:a16="http://schemas.microsoft.com/office/drawing/2014/main" id="{A7FC16FA-1473-4C96-AAE0-5C8A06EE0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E58F83-0189-4676-8369-F2DB506FF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83FDCC02-898E-4EA9-87C4-1F93AD8FC482}"/>
              </a:ext>
            </a:extLst>
          </p:cNvPr>
          <p:cNvPicPr>
            <a:picLocks noGrp="1" noChangeAspect="1"/>
          </p:cNvPicPr>
          <p:nvPr>
            <p:ph type="pic" idx="1"/>
          </p:nvPr>
        </p:nvPicPr>
        <p:blipFill rotWithShape="1">
          <a:blip r:embed="rId3"/>
          <a:srcRect t="3735" r="4" b="4073"/>
          <a:stretch/>
        </p:blipFill>
        <p:spPr>
          <a:xfrm>
            <a:off x="1137147" y="939758"/>
            <a:ext cx="3042307" cy="4202089"/>
          </a:xfrm>
          <a:prstGeom prst="rect">
            <a:avLst/>
          </a:prstGeom>
        </p:spPr>
      </p:pic>
      <p:cxnSp>
        <p:nvCxnSpPr>
          <p:cNvPr id="26" name="Straight Connector 25">
            <a:extLst>
              <a:ext uri="{FF2B5EF4-FFF2-40B4-BE49-F238E27FC236}">
                <a16:creationId xmlns:a16="http://schemas.microsoft.com/office/drawing/2014/main" id="{2B788CC7-8F6B-4224-89AE-39A6B06A87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3459" y="3526496"/>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8" name="Picture 27">
            <a:extLst>
              <a:ext uri="{FF2B5EF4-FFF2-40B4-BE49-F238E27FC236}">
                <a16:creationId xmlns:a16="http://schemas.microsoft.com/office/drawing/2014/main" id="{0972F198-BBC2-4369-B014-8A6CC8F449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72B3B27E-140E-4C73-B427-1D8D6D6D7B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27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0CA1-7741-49CA-9BC0-AB75AA3D0838}"/>
              </a:ext>
            </a:extLst>
          </p:cNvPr>
          <p:cNvSpPr>
            <a:spLocks noGrp="1"/>
          </p:cNvSpPr>
          <p:nvPr>
            <p:ph type="title"/>
          </p:nvPr>
        </p:nvSpPr>
        <p:spPr>
          <a:xfrm>
            <a:off x="1451206" y="1129513"/>
            <a:ext cx="5532328" cy="655951"/>
          </a:xfrm>
        </p:spPr>
        <p:txBody>
          <a:bodyPr/>
          <a:lstStyle/>
          <a:p>
            <a:pPr algn="r"/>
            <a:r>
              <a:rPr lang="he-IL" dirty="0">
                <a:latin typeface="Gill Sans MT" panose="020B0502020104020203" pitchFamily="34" charset="0"/>
              </a:rPr>
              <a:t>מטרת </a:t>
            </a:r>
            <a:r>
              <a:rPr lang="he-IL" dirty="0">
                <a:latin typeface="Gill Sans MT" panose="020B0502020104020203" pitchFamily="34" charset="0"/>
                <a:ea typeface="Adobe Gothic Std B" panose="020B0800000000000000" pitchFamily="34" charset="-128"/>
              </a:rPr>
              <a:t>המשחק</a:t>
            </a:r>
            <a:endParaRPr lang="en-US" dirty="0">
              <a:latin typeface="Gill Sans MT" panose="020B0502020104020203" pitchFamily="34" charset="0"/>
              <a:ea typeface="Adobe Gothic Std B" panose="020B0800000000000000" pitchFamily="34" charset="-128"/>
            </a:endParaRPr>
          </a:p>
        </p:txBody>
      </p:sp>
      <p:pic>
        <p:nvPicPr>
          <p:cNvPr id="6" name="Picture Placeholder 5">
            <a:extLst>
              <a:ext uri="{FF2B5EF4-FFF2-40B4-BE49-F238E27FC236}">
                <a16:creationId xmlns:a16="http://schemas.microsoft.com/office/drawing/2014/main" id="{7F37547C-1730-47DE-8411-BE2929A22A5E}"/>
              </a:ext>
            </a:extLst>
          </p:cNvPr>
          <p:cNvPicPr>
            <a:picLocks noGrp="1" noChangeAspect="1"/>
          </p:cNvPicPr>
          <p:nvPr>
            <p:ph type="pic" idx="1"/>
          </p:nvPr>
        </p:nvPicPr>
        <p:blipFill>
          <a:blip r:embed="rId2"/>
          <a:srcRect l="13916" r="13916"/>
          <a:stretch>
            <a:fillRect/>
          </a:stretch>
        </p:blipFill>
        <p:spPr>
          <a:xfrm>
            <a:off x="8019812" y="1001779"/>
            <a:ext cx="2950313" cy="4086770"/>
          </a:xfrm>
        </p:spPr>
      </p:pic>
      <p:sp>
        <p:nvSpPr>
          <p:cNvPr id="4" name="Text Placeholder 3">
            <a:extLst>
              <a:ext uri="{FF2B5EF4-FFF2-40B4-BE49-F238E27FC236}">
                <a16:creationId xmlns:a16="http://schemas.microsoft.com/office/drawing/2014/main" id="{86CDD423-B0CE-44F0-A368-2DD0CA3DD214}"/>
              </a:ext>
            </a:extLst>
          </p:cNvPr>
          <p:cNvSpPr>
            <a:spLocks noGrp="1"/>
          </p:cNvSpPr>
          <p:nvPr>
            <p:ph type="body" sz="half" idx="2"/>
          </p:nvPr>
        </p:nvSpPr>
        <p:spPr>
          <a:xfrm>
            <a:off x="1451206" y="1954238"/>
            <a:ext cx="5532328" cy="2003742"/>
          </a:xfrm>
        </p:spPr>
        <p:txBody>
          <a:bodyPr/>
          <a:lstStyle/>
          <a:p>
            <a:pPr algn="r" rtl="1"/>
            <a:r>
              <a:rPr lang="he-IL" dirty="0"/>
              <a:t>להוות פלטפורמה שבה ניתן ללמוד לשחק דמקה או לחילופין לאנשים שיודעים לשחק, האפליקציה תהיה מקום שבו הם יוכלו להתאמן מול המחשב</a:t>
            </a:r>
          </a:p>
        </p:txBody>
      </p:sp>
      <p:sp>
        <p:nvSpPr>
          <p:cNvPr id="7" name="Title 1">
            <a:extLst>
              <a:ext uri="{FF2B5EF4-FFF2-40B4-BE49-F238E27FC236}">
                <a16:creationId xmlns:a16="http://schemas.microsoft.com/office/drawing/2014/main" id="{13B17FE4-60C7-4901-A1BC-082C398B3697}"/>
              </a:ext>
            </a:extLst>
          </p:cNvPr>
          <p:cNvSpPr txBox="1">
            <a:spLocks/>
          </p:cNvSpPr>
          <p:nvPr/>
        </p:nvSpPr>
        <p:spPr>
          <a:xfrm>
            <a:off x="1494542" y="3433769"/>
            <a:ext cx="5532328" cy="6559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r"/>
            <a:r>
              <a:rPr lang="he-IL" dirty="0">
                <a:ea typeface="Adobe Gothic Std B" panose="020B0800000000000000" pitchFamily="34" charset="-128"/>
              </a:rPr>
              <a:t>קהל היעד</a:t>
            </a:r>
            <a:endParaRPr lang="en-US" dirty="0">
              <a:ea typeface="Adobe Gothic Std B" panose="020B0800000000000000" pitchFamily="34" charset="-128"/>
            </a:endParaRPr>
          </a:p>
        </p:txBody>
      </p:sp>
      <p:sp>
        <p:nvSpPr>
          <p:cNvPr id="8" name="Text Placeholder 3">
            <a:extLst>
              <a:ext uri="{FF2B5EF4-FFF2-40B4-BE49-F238E27FC236}">
                <a16:creationId xmlns:a16="http://schemas.microsoft.com/office/drawing/2014/main" id="{B5CF0EAA-DA8C-4537-9F36-1E04669A6F50}"/>
              </a:ext>
            </a:extLst>
          </p:cNvPr>
          <p:cNvSpPr txBox="1">
            <a:spLocks/>
          </p:cNvSpPr>
          <p:nvPr/>
        </p:nvSpPr>
        <p:spPr>
          <a:xfrm>
            <a:off x="1494542" y="4221460"/>
            <a:ext cx="5532328" cy="200374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pPr algn="r" rtl="1"/>
            <a:r>
              <a:rPr lang="he-IL" dirty="0"/>
              <a:t>כל מי שמעוניין ללמוד לשחק דמקה או שכבר יודע.</a:t>
            </a:r>
          </a:p>
        </p:txBody>
      </p:sp>
    </p:spTree>
    <p:extLst>
      <p:ext uri="{BB962C8B-B14F-4D97-AF65-F5344CB8AC3E}">
        <p14:creationId xmlns:p14="http://schemas.microsoft.com/office/powerpoint/2010/main" val="349438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8E51B09-2B9E-4D82-A5F8-29F85CBE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9240118-40F3-4A1C-85DC-4E58525CB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2" name="Group 21">
            <a:extLst>
              <a:ext uri="{FF2B5EF4-FFF2-40B4-BE49-F238E27FC236}">
                <a16:creationId xmlns:a16="http://schemas.microsoft.com/office/drawing/2014/main" id="{C269951F-7B8C-4336-BC68-9BA9843CE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7463259" y="583365"/>
            <a:chExt cx="4074533" cy="5181928"/>
          </a:xfrm>
        </p:grpSpPr>
        <p:sp>
          <p:nvSpPr>
            <p:cNvPr id="23" name="Rectangle 22">
              <a:extLst>
                <a:ext uri="{FF2B5EF4-FFF2-40B4-BE49-F238E27FC236}">
                  <a16:creationId xmlns:a16="http://schemas.microsoft.com/office/drawing/2014/main" id="{CFD48101-E230-4669-8C1B-39BAAB2BB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18FA112-D8F0-41D3-9171-B0A3110E2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6" name="Straight Connector 25">
            <a:extLst>
              <a:ext uri="{FF2B5EF4-FFF2-40B4-BE49-F238E27FC236}">
                <a16:creationId xmlns:a16="http://schemas.microsoft.com/office/drawing/2014/main" id="{A9087EE4-E285-4C8E-AC5F-CAE7D1FDE3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0359"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6BB152E-5A21-4590-A5EB-6D5235499E25}"/>
              </a:ext>
            </a:extLst>
          </p:cNvPr>
          <p:cNvSpPr>
            <a:spLocks noGrp="1"/>
          </p:cNvSpPr>
          <p:nvPr>
            <p:ph type="title"/>
          </p:nvPr>
        </p:nvSpPr>
        <p:spPr>
          <a:xfrm>
            <a:off x="5188043" y="804520"/>
            <a:ext cx="5550355" cy="1049235"/>
          </a:xfrm>
        </p:spPr>
        <p:txBody>
          <a:bodyPr vert="horz" lIns="91440" tIns="45720" rIns="91440" bIns="45720" rtlCol="0" anchor="t">
            <a:normAutofit/>
          </a:bodyPr>
          <a:lstStyle/>
          <a:p>
            <a:pPr algn="r"/>
            <a:r>
              <a:rPr lang="he-IL" dirty="0">
                <a:latin typeface="Arial" panose="020B0604020202020204" pitchFamily="34" charset="0"/>
                <a:cs typeface="Arial" panose="020B0604020202020204" pitchFamily="34" charset="0"/>
              </a:rPr>
              <a:t>המסך הראשון</a:t>
            </a:r>
            <a:endParaRPr lang="en-US" dirty="0">
              <a:latin typeface="Arial" panose="020B0604020202020204" pitchFamily="34" charset="0"/>
              <a:cs typeface="Arial" panose="020B0604020202020204" pitchFamily="34" charset="0"/>
            </a:endParaRPr>
          </a:p>
        </p:txBody>
      </p:sp>
      <p:pic>
        <p:nvPicPr>
          <p:cNvPr id="5" name="Picture Placeholder 4">
            <a:extLst>
              <a:ext uri="{FF2B5EF4-FFF2-40B4-BE49-F238E27FC236}">
                <a16:creationId xmlns:a16="http://schemas.microsoft.com/office/drawing/2014/main" id="{A13664F8-4526-45FA-AE34-7617C86D9B4E}"/>
              </a:ext>
            </a:extLst>
          </p:cNvPr>
          <p:cNvPicPr>
            <a:picLocks noGrp="1" noChangeAspect="1"/>
          </p:cNvPicPr>
          <p:nvPr>
            <p:ph type="pic" idx="1"/>
          </p:nvPr>
        </p:nvPicPr>
        <p:blipFill rotWithShape="1">
          <a:blip r:embed="rId3"/>
          <a:srcRect t="3578" r="-4" b="3877"/>
          <a:stretch/>
        </p:blipFill>
        <p:spPr>
          <a:xfrm>
            <a:off x="1285438" y="1116345"/>
            <a:ext cx="2799103" cy="3866172"/>
          </a:xfrm>
          <a:prstGeom prst="rect">
            <a:avLst/>
          </a:prstGeom>
        </p:spPr>
      </p:pic>
      <p:sp>
        <p:nvSpPr>
          <p:cNvPr id="4" name="Text Placeholder 3">
            <a:extLst>
              <a:ext uri="{FF2B5EF4-FFF2-40B4-BE49-F238E27FC236}">
                <a16:creationId xmlns:a16="http://schemas.microsoft.com/office/drawing/2014/main" id="{17B3964D-D66A-4A32-BF88-0678E0C226AC}"/>
              </a:ext>
            </a:extLst>
          </p:cNvPr>
          <p:cNvSpPr>
            <a:spLocks noGrp="1"/>
          </p:cNvSpPr>
          <p:nvPr>
            <p:ph type="body" sz="half" idx="2"/>
          </p:nvPr>
        </p:nvSpPr>
        <p:spPr>
          <a:xfrm>
            <a:off x="5188043" y="2015732"/>
            <a:ext cx="5550355" cy="3450613"/>
          </a:xfrm>
        </p:spPr>
        <p:txBody>
          <a:bodyPr vert="horz" lIns="91440" tIns="45720" rIns="91440" bIns="45720" rtlCol="0" anchor="t">
            <a:normAutofit/>
          </a:bodyPr>
          <a:lstStyle/>
          <a:p>
            <a:pPr algn="r" rtl="1">
              <a:lnSpc>
                <a:spcPct val="150000"/>
              </a:lnSpc>
              <a:spcBef>
                <a:spcPts val="1800"/>
              </a:spcBef>
              <a:spcAft>
                <a:spcPts val="1200"/>
              </a:spcAft>
            </a:pPr>
            <a:r>
              <a:rPr lang="he-IL" dirty="0"/>
              <a:t>המסך הראשון שרואים כאשר פותחים את האפליקציה, במסך זה מזינים את השם שלנו וממשיכים הלאה, ניתן ממסך זה להגיע לכל שאר המסכים במערכת כמו מסך המשחק עצמו, מסך עם טבלת השיאים , חוקי המשחק ואודות.</a:t>
            </a:r>
          </a:p>
        </p:txBody>
      </p:sp>
      <p:pic>
        <p:nvPicPr>
          <p:cNvPr id="28" name="Picture 27">
            <a:extLst>
              <a:ext uri="{FF2B5EF4-FFF2-40B4-BE49-F238E27FC236}">
                <a16:creationId xmlns:a16="http://schemas.microsoft.com/office/drawing/2014/main" id="{DD8AF6BD-5D32-4F8F-98B6-05F8A4390CB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B47013E4-D33D-425E-B32E-DE7D5CB5F3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750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5DA5A31-750B-4DB3-B8F6-014CD757DDF4}"/>
              </a:ext>
            </a:extLst>
          </p:cNvPr>
          <p:cNvSpPr>
            <a:spLocks noGrp="1"/>
          </p:cNvSpPr>
          <p:nvPr>
            <p:ph type="title"/>
          </p:nvPr>
        </p:nvSpPr>
        <p:spPr>
          <a:xfrm>
            <a:off x="652496" y="1265802"/>
            <a:ext cx="2823919" cy="1868760"/>
          </a:xfrm>
        </p:spPr>
        <p:txBody>
          <a:bodyPr vert="horz" lIns="91440" tIns="45720" rIns="91440" bIns="0" rtlCol="0" anchor="b">
            <a:normAutofit/>
          </a:bodyPr>
          <a:lstStyle/>
          <a:p>
            <a:pPr algn="r"/>
            <a:r>
              <a:rPr lang="he-IL" sz="3600" dirty="0"/>
              <a:t>מסך שני –</a:t>
            </a:r>
            <a:br>
              <a:rPr lang="he-IL" sz="3600" dirty="0"/>
            </a:br>
            <a:r>
              <a:rPr lang="he-IL" sz="3600" dirty="0"/>
              <a:t>מסך המשחק </a:t>
            </a:r>
            <a:endParaRPr lang="en-US" sz="3600" dirty="0"/>
          </a:p>
        </p:txBody>
      </p:sp>
      <p:cxnSp>
        <p:nvCxnSpPr>
          <p:cNvPr id="22" name="Straight Connector 21">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25" name="Rectangle 24">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B4FA855E-476E-431B-91BB-9C356987DD23}"/>
              </a:ext>
            </a:extLst>
          </p:cNvPr>
          <p:cNvPicPr>
            <a:picLocks noGrp="1" noChangeAspect="1"/>
          </p:cNvPicPr>
          <p:nvPr>
            <p:ph type="pic" idx="1"/>
          </p:nvPr>
        </p:nvPicPr>
        <p:blipFill rotWithShape="1">
          <a:blip r:embed="rId3"/>
          <a:srcRect l="1050" r="1036" b="-1"/>
          <a:stretch/>
        </p:blipFill>
        <p:spPr>
          <a:xfrm>
            <a:off x="4604326" y="1116345"/>
            <a:ext cx="6450525" cy="3866172"/>
          </a:xfrm>
          <a:prstGeom prst="rect">
            <a:avLst/>
          </a:prstGeom>
        </p:spPr>
      </p:pic>
      <p:pic>
        <p:nvPicPr>
          <p:cNvPr id="28" name="Picture 27">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8314847-21CC-45AE-9617-9A3039D76F4A}"/>
              </a:ext>
            </a:extLst>
          </p:cNvPr>
          <p:cNvSpPr>
            <a:spLocks noGrp="1"/>
          </p:cNvSpPr>
          <p:nvPr>
            <p:ph type="body" sz="half" idx="2"/>
          </p:nvPr>
        </p:nvSpPr>
        <p:spPr>
          <a:xfrm>
            <a:off x="659301" y="3733641"/>
            <a:ext cx="2823919" cy="2003742"/>
          </a:xfrm>
        </p:spPr>
        <p:txBody>
          <a:bodyPr/>
          <a:lstStyle/>
          <a:p>
            <a:pPr algn="r" rtl="1"/>
            <a:r>
              <a:rPr lang="he-IL" dirty="0"/>
              <a:t>מסך בו מתבצעת רוב הפעילות של האפליקציה, כאן מתנהל המשחק.</a:t>
            </a:r>
            <a:endParaRPr lang="en-US" dirty="0"/>
          </a:p>
        </p:txBody>
      </p:sp>
    </p:spTree>
    <p:extLst>
      <p:ext uri="{BB962C8B-B14F-4D97-AF65-F5344CB8AC3E}">
        <p14:creationId xmlns:p14="http://schemas.microsoft.com/office/powerpoint/2010/main" val="367123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3" name="Rectangle 42">
            <a:extLst>
              <a:ext uri="{FF2B5EF4-FFF2-40B4-BE49-F238E27FC236}">
                <a16:creationId xmlns:a16="http://schemas.microsoft.com/office/drawing/2014/main" id="{56412368-7E6B-4064-B6FA-72DF6DA0C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14FE20-9BCC-4219-A8AD-B1C110BD5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EC3F4A1-AAC8-46D2-88B6-58B21CD17061}"/>
              </a:ext>
            </a:extLst>
          </p:cNvPr>
          <p:cNvSpPr>
            <a:spLocks noGrp="1"/>
          </p:cNvSpPr>
          <p:nvPr>
            <p:ph type="title"/>
          </p:nvPr>
        </p:nvSpPr>
        <p:spPr>
          <a:xfrm>
            <a:off x="1452617" y="976508"/>
            <a:ext cx="5525305" cy="2367221"/>
          </a:xfrm>
        </p:spPr>
        <p:txBody>
          <a:bodyPr vert="horz" lIns="91440" tIns="45720" rIns="91440" bIns="0" rtlCol="0" anchor="b">
            <a:normAutofit/>
          </a:bodyPr>
          <a:lstStyle/>
          <a:p>
            <a:pPr algn="r" rtl="1"/>
            <a:r>
              <a:rPr lang="en-US" sz="5400" dirty="0" err="1"/>
              <a:t>מסך</a:t>
            </a:r>
            <a:r>
              <a:rPr lang="en-US" sz="5400" dirty="0"/>
              <a:t> </a:t>
            </a:r>
            <a:r>
              <a:rPr lang="en-US" sz="5400" dirty="0" err="1"/>
              <a:t>שלישי</a:t>
            </a:r>
            <a:r>
              <a:rPr lang="en-US" sz="5400" dirty="0"/>
              <a:t> - </a:t>
            </a:r>
            <a:br>
              <a:rPr lang="en-US" sz="5400" dirty="0"/>
            </a:br>
            <a:r>
              <a:rPr lang="en-US" sz="5400" dirty="0" err="1"/>
              <a:t>מסך</a:t>
            </a:r>
            <a:r>
              <a:rPr lang="en-US" sz="5400" dirty="0"/>
              <a:t> </a:t>
            </a:r>
            <a:r>
              <a:rPr lang="en-US" sz="5400" dirty="0" err="1"/>
              <a:t>טבלת</a:t>
            </a:r>
            <a:r>
              <a:rPr lang="en-US" sz="5400" dirty="0"/>
              <a:t> </a:t>
            </a:r>
            <a:r>
              <a:rPr lang="en-US" sz="5400" dirty="0" err="1"/>
              <a:t>השיאים</a:t>
            </a:r>
            <a:endParaRPr lang="en-US" sz="5400" dirty="0"/>
          </a:p>
        </p:txBody>
      </p:sp>
      <p:sp>
        <p:nvSpPr>
          <p:cNvPr id="4" name="Text Placeholder 3">
            <a:extLst>
              <a:ext uri="{FF2B5EF4-FFF2-40B4-BE49-F238E27FC236}">
                <a16:creationId xmlns:a16="http://schemas.microsoft.com/office/drawing/2014/main" id="{1C9AA97F-F8FB-49B5-97E7-1FD30508A7C0}"/>
              </a:ext>
            </a:extLst>
          </p:cNvPr>
          <p:cNvSpPr>
            <a:spLocks noGrp="1"/>
          </p:cNvSpPr>
          <p:nvPr>
            <p:ph type="body" sz="half" idx="2"/>
          </p:nvPr>
        </p:nvSpPr>
        <p:spPr>
          <a:xfrm>
            <a:off x="1452617" y="3531204"/>
            <a:ext cx="5530919" cy="1606576"/>
          </a:xfrm>
        </p:spPr>
        <p:txBody>
          <a:bodyPr vert="horz" lIns="91440" tIns="91440" rIns="91440" bIns="91440" rtlCol="0">
            <a:normAutofit/>
          </a:bodyPr>
          <a:lstStyle/>
          <a:p>
            <a:pPr algn="r" rtl="1"/>
            <a:r>
              <a:rPr lang="en-US" cap="all" dirty="0" err="1"/>
              <a:t>מסך</a:t>
            </a:r>
            <a:r>
              <a:rPr lang="en-US" cap="all" dirty="0"/>
              <a:t> </a:t>
            </a:r>
            <a:r>
              <a:rPr lang="en-US" cap="all" dirty="0" err="1"/>
              <a:t>שמכיל</a:t>
            </a:r>
            <a:r>
              <a:rPr lang="en-US" cap="all" dirty="0"/>
              <a:t> </a:t>
            </a:r>
            <a:r>
              <a:rPr lang="en-US" cap="all" dirty="0" err="1"/>
              <a:t>את</a:t>
            </a:r>
            <a:r>
              <a:rPr lang="en-US" cap="all" dirty="0"/>
              <a:t> </a:t>
            </a:r>
            <a:r>
              <a:rPr lang="en-US" cap="all" dirty="0" err="1"/>
              <a:t>טבלת</a:t>
            </a:r>
            <a:r>
              <a:rPr lang="en-US" cap="all" dirty="0"/>
              <a:t> </a:t>
            </a:r>
            <a:r>
              <a:rPr lang="en-US" cap="all" dirty="0" err="1"/>
              <a:t>השיאים</a:t>
            </a:r>
            <a:r>
              <a:rPr lang="en-US" cap="all" dirty="0"/>
              <a:t> </a:t>
            </a:r>
            <a:r>
              <a:rPr lang="en-US" cap="all" dirty="0" err="1"/>
              <a:t>עבור</a:t>
            </a:r>
            <a:r>
              <a:rPr lang="en-US" cap="all" dirty="0"/>
              <a:t> </a:t>
            </a:r>
            <a:r>
              <a:rPr lang="en-US" cap="all" dirty="0" err="1"/>
              <a:t>כל</a:t>
            </a:r>
            <a:r>
              <a:rPr lang="en-US" cap="all" dirty="0"/>
              <a:t> </a:t>
            </a:r>
            <a:r>
              <a:rPr lang="en-US" cap="all" dirty="0" err="1"/>
              <a:t>המשתמשים</a:t>
            </a:r>
            <a:r>
              <a:rPr lang="en-US" cap="all" dirty="0"/>
              <a:t> </a:t>
            </a:r>
            <a:r>
              <a:rPr lang="en-US" cap="all" dirty="0" err="1"/>
              <a:t>ששיחקו</a:t>
            </a:r>
            <a:r>
              <a:rPr lang="en-US" cap="all" dirty="0"/>
              <a:t> </a:t>
            </a:r>
            <a:r>
              <a:rPr lang="en-US" cap="all" dirty="0" err="1"/>
              <a:t>במשחק</a:t>
            </a:r>
            <a:r>
              <a:rPr lang="en-US" cap="all" dirty="0"/>
              <a:t> </a:t>
            </a:r>
            <a:r>
              <a:rPr lang="en-US" cap="all" dirty="0" err="1"/>
              <a:t>במכשיר</a:t>
            </a:r>
            <a:r>
              <a:rPr lang="en-US" cap="all" dirty="0"/>
              <a:t> </a:t>
            </a:r>
            <a:r>
              <a:rPr lang="en-US" cap="all" dirty="0" err="1"/>
              <a:t>הנוכחי</a:t>
            </a:r>
            <a:r>
              <a:rPr lang="en-US" cap="all" dirty="0"/>
              <a:t>.</a:t>
            </a:r>
          </a:p>
        </p:txBody>
      </p:sp>
      <p:cxnSp>
        <p:nvCxnSpPr>
          <p:cNvPr id="47" name="Straight Connector 46">
            <a:extLst>
              <a:ext uri="{FF2B5EF4-FFF2-40B4-BE49-F238E27FC236}">
                <a16:creationId xmlns:a16="http://schemas.microsoft.com/office/drawing/2014/main" id="{A661C966-C6C8-4667-903D-E68521C357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9" name="Group 48">
            <a:extLst>
              <a:ext uri="{FF2B5EF4-FFF2-40B4-BE49-F238E27FC236}">
                <a16:creationId xmlns:a16="http://schemas.microsoft.com/office/drawing/2014/main" id="{36439133-030D-427C-AADE-2B48B19917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77388" y="482171"/>
            <a:chExt cx="4074533" cy="5149101"/>
          </a:xfrm>
        </p:grpSpPr>
        <p:sp>
          <p:nvSpPr>
            <p:cNvPr id="50" name="Rectangle 49">
              <a:extLst>
                <a:ext uri="{FF2B5EF4-FFF2-40B4-BE49-F238E27FC236}">
                  <a16:creationId xmlns:a16="http://schemas.microsoft.com/office/drawing/2014/main" id="{2C11378B-6628-411A-9A79-CF10232D7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77388"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8E6BF6A-26B8-45E6-887E-FE78A7984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47"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82388B0B-738B-4313-8674-79D97E74A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624" y="977965"/>
            <a:ext cx="3119444"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a:extLst>
              <a:ext uri="{FF2B5EF4-FFF2-40B4-BE49-F238E27FC236}">
                <a16:creationId xmlns:a16="http://schemas.microsoft.com/office/drawing/2014/main" id="{99B42BD8-E1B2-4496-A217-0AC75496793C}"/>
              </a:ext>
            </a:extLst>
          </p:cNvPr>
          <p:cNvPicPr>
            <a:picLocks noGrp="1" noChangeAspect="1"/>
          </p:cNvPicPr>
          <p:nvPr>
            <p:ph type="pic" idx="1"/>
          </p:nvPr>
        </p:nvPicPr>
        <p:blipFill>
          <a:blip r:embed="rId3"/>
          <a:srcRect t="5686" b="5686"/>
          <a:stretch>
            <a:fillRect/>
          </a:stretch>
        </p:blipFill>
        <p:spPr>
          <a:xfrm>
            <a:off x="8120006" y="1116345"/>
            <a:ext cx="2791837" cy="3866172"/>
          </a:xfrm>
          <a:prstGeom prst="rect">
            <a:avLst/>
          </a:prstGeom>
        </p:spPr>
      </p:pic>
      <p:pic>
        <p:nvPicPr>
          <p:cNvPr id="55" name="Picture 54">
            <a:extLst>
              <a:ext uri="{FF2B5EF4-FFF2-40B4-BE49-F238E27FC236}">
                <a16:creationId xmlns:a16="http://schemas.microsoft.com/office/drawing/2014/main" id="{6DF84359-5DD6-461B-9519-90AA2F46C1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7" name="Straight Connector 56">
            <a:extLst>
              <a:ext uri="{FF2B5EF4-FFF2-40B4-BE49-F238E27FC236}">
                <a16:creationId xmlns:a16="http://schemas.microsoft.com/office/drawing/2014/main" id="{E90BC892-CE86-41EE-8A3B-2178D5170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37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383BC-F6C4-423D-A581-AB0D7CB8574A}"/>
              </a:ext>
            </a:extLst>
          </p:cNvPr>
          <p:cNvSpPr>
            <a:spLocks noGrp="1"/>
          </p:cNvSpPr>
          <p:nvPr>
            <p:ph type="title"/>
          </p:nvPr>
        </p:nvSpPr>
        <p:spPr>
          <a:xfrm>
            <a:off x="1450329" y="1817622"/>
            <a:ext cx="5532328" cy="1830584"/>
          </a:xfrm>
        </p:spPr>
        <p:txBody>
          <a:bodyPr vert="horz" lIns="91440" tIns="45720" rIns="91440" bIns="45720" rtlCol="0" anchor="t">
            <a:normAutofit/>
          </a:bodyPr>
          <a:lstStyle/>
          <a:p>
            <a:pPr algn="r" rtl="1"/>
            <a:r>
              <a:rPr lang="en-US" dirty="0" err="1"/>
              <a:t>מסך</a:t>
            </a:r>
            <a:r>
              <a:rPr lang="en-US" dirty="0"/>
              <a:t> רביעי – </a:t>
            </a:r>
            <a:br>
              <a:rPr lang="en-US" dirty="0"/>
            </a:br>
            <a:r>
              <a:rPr lang="en-US" dirty="0" err="1"/>
              <a:t>מסך</a:t>
            </a:r>
            <a:r>
              <a:rPr lang="en-US" dirty="0"/>
              <a:t> </a:t>
            </a:r>
            <a:r>
              <a:rPr lang="en-US" dirty="0" err="1"/>
              <a:t>עם</a:t>
            </a:r>
            <a:r>
              <a:rPr lang="en-US" dirty="0"/>
              <a:t> </a:t>
            </a:r>
            <a:r>
              <a:rPr lang="en-US" dirty="0" err="1"/>
              <a:t>הוראות</a:t>
            </a:r>
            <a:r>
              <a:rPr lang="en-US" dirty="0"/>
              <a:t> </a:t>
            </a:r>
            <a:r>
              <a:rPr lang="en-US" dirty="0" err="1"/>
              <a:t>המשחק</a:t>
            </a:r>
            <a:r>
              <a:rPr lang="en-US" dirty="0"/>
              <a:t> </a:t>
            </a:r>
            <a:br>
              <a:rPr lang="en-US" sz="2200" dirty="0"/>
            </a:br>
            <a:endParaRPr lang="en-US" sz="2200" dirty="0"/>
          </a:p>
        </p:txBody>
      </p:sp>
      <p:pic>
        <p:nvPicPr>
          <p:cNvPr id="5" name="Picture Placeholder 4">
            <a:extLst>
              <a:ext uri="{FF2B5EF4-FFF2-40B4-BE49-F238E27FC236}">
                <a16:creationId xmlns:a16="http://schemas.microsoft.com/office/drawing/2014/main" id="{92AA23A8-6573-4404-9D0B-E0050D3A68AD}"/>
              </a:ext>
            </a:extLst>
          </p:cNvPr>
          <p:cNvPicPr>
            <a:picLocks noGrp="1" noChangeAspect="1"/>
          </p:cNvPicPr>
          <p:nvPr>
            <p:ph type="pic" idx="1"/>
          </p:nvPr>
        </p:nvPicPr>
        <p:blipFill>
          <a:blip r:embed="rId2"/>
          <a:srcRect t="3089" b="3089"/>
          <a:stretch>
            <a:fillRect/>
          </a:stretch>
        </p:blipFill>
        <p:spPr>
          <a:prstGeom prst="rect">
            <a:avLst/>
          </a:prstGeom>
        </p:spPr>
      </p:pic>
      <p:sp>
        <p:nvSpPr>
          <p:cNvPr id="4" name="Text Placeholder 3">
            <a:extLst>
              <a:ext uri="{FF2B5EF4-FFF2-40B4-BE49-F238E27FC236}">
                <a16:creationId xmlns:a16="http://schemas.microsoft.com/office/drawing/2014/main" id="{E7008D31-75A1-4CF9-A4F6-E956B3E644F0}"/>
              </a:ext>
            </a:extLst>
          </p:cNvPr>
          <p:cNvSpPr>
            <a:spLocks noGrp="1"/>
          </p:cNvSpPr>
          <p:nvPr>
            <p:ph type="body" sz="half" idx="2"/>
          </p:nvPr>
        </p:nvSpPr>
        <p:spPr/>
        <p:txBody>
          <a:bodyPr vert="horz" lIns="91440" tIns="45720" rIns="91440" bIns="45720" rtlCol="0" anchor="t">
            <a:normAutofit/>
          </a:bodyPr>
          <a:lstStyle/>
          <a:p>
            <a:pPr indent="-228600" algn="r" rtl="1">
              <a:buFont typeface="Arial" panose="020B0604020202020204" pitchFamily="34" charset="0"/>
              <a:buChar char="•"/>
            </a:pPr>
            <a:r>
              <a:rPr lang="en-US" dirty="0" err="1"/>
              <a:t>מסך</a:t>
            </a:r>
            <a:r>
              <a:rPr lang="en-US" dirty="0"/>
              <a:t> </a:t>
            </a:r>
            <a:r>
              <a:rPr lang="en-US" dirty="0" err="1"/>
              <a:t>זה</a:t>
            </a:r>
            <a:r>
              <a:rPr lang="en-US" dirty="0"/>
              <a:t> </a:t>
            </a:r>
            <a:r>
              <a:rPr lang="en-US" dirty="0" err="1"/>
              <a:t>מכיל</a:t>
            </a:r>
            <a:r>
              <a:rPr lang="en-US" dirty="0"/>
              <a:t> </a:t>
            </a:r>
            <a:r>
              <a:rPr lang="en-US" dirty="0" err="1"/>
              <a:t>את</a:t>
            </a:r>
            <a:r>
              <a:rPr lang="en-US" dirty="0"/>
              <a:t> </a:t>
            </a:r>
            <a:r>
              <a:rPr lang="en-US" dirty="0" err="1"/>
              <a:t>הוראות</a:t>
            </a:r>
            <a:r>
              <a:rPr lang="en-US" dirty="0"/>
              <a:t> </a:t>
            </a:r>
            <a:r>
              <a:rPr lang="en-US" dirty="0" err="1"/>
              <a:t>המשחק</a:t>
            </a:r>
            <a:r>
              <a:rPr lang="en-US" dirty="0"/>
              <a:t>, </a:t>
            </a:r>
            <a:r>
              <a:rPr lang="en-US" dirty="0" err="1"/>
              <a:t>ההוראות</a:t>
            </a:r>
            <a:r>
              <a:rPr lang="en-US" dirty="0"/>
              <a:t> </a:t>
            </a:r>
            <a:r>
              <a:rPr lang="en-US" dirty="0" err="1"/>
              <a:t>יתורגמו</a:t>
            </a:r>
            <a:r>
              <a:rPr lang="en-US" dirty="0"/>
              <a:t> </a:t>
            </a:r>
            <a:r>
              <a:rPr lang="en-US" dirty="0" err="1"/>
              <a:t>בהתאם</a:t>
            </a:r>
            <a:r>
              <a:rPr lang="en-US" dirty="0"/>
              <a:t> </a:t>
            </a:r>
            <a:r>
              <a:rPr lang="en-US" dirty="0" err="1"/>
              <a:t>לשפת</a:t>
            </a:r>
            <a:r>
              <a:rPr lang="en-US" dirty="0"/>
              <a:t> </a:t>
            </a:r>
            <a:r>
              <a:rPr lang="en-US" dirty="0" err="1"/>
              <a:t>המכשיר</a:t>
            </a:r>
            <a:r>
              <a:rPr lang="en-US" dirty="0"/>
              <a:t>, </a:t>
            </a:r>
            <a:r>
              <a:rPr lang="en-US" dirty="0" err="1"/>
              <a:t>עבור</a:t>
            </a:r>
            <a:r>
              <a:rPr lang="en-US" dirty="0"/>
              <a:t> </a:t>
            </a:r>
            <a:r>
              <a:rPr lang="en-US" dirty="0" err="1"/>
              <a:t>עברית</a:t>
            </a:r>
            <a:r>
              <a:rPr lang="en-US" dirty="0"/>
              <a:t> – </a:t>
            </a:r>
            <a:r>
              <a:rPr lang="en-US" dirty="0" err="1"/>
              <a:t>בעברית</a:t>
            </a:r>
            <a:r>
              <a:rPr lang="en-US" dirty="0"/>
              <a:t> , </a:t>
            </a:r>
            <a:r>
              <a:rPr lang="en-US" dirty="0" err="1"/>
              <a:t>עבור</a:t>
            </a:r>
            <a:r>
              <a:rPr lang="en-US" dirty="0"/>
              <a:t> </a:t>
            </a:r>
            <a:r>
              <a:rPr lang="en-US" dirty="0" err="1"/>
              <a:t>שפות</a:t>
            </a:r>
            <a:r>
              <a:rPr lang="en-US" dirty="0"/>
              <a:t> </a:t>
            </a:r>
            <a:r>
              <a:rPr lang="en-US" dirty="0" err="1"/>
              <a:t>אחרות</a:t>
            </a:r>
            <a:r>
              <a:rPr lang="en-US" dirty="0"/>
              <a:t>- </a:t>
            </a:r>
            <a:r>
              <a:rPr lang="en-US" dirty="0" err="1"/>
              <a:t>באנגלית</a:t>
            </a:r>
            <a:r>
              <a:rPr lang="en-US" dirty="0"/>
              <a:t>.</a:t>
            </a:r>
          </a:p>
        </p:txBody>
      </p:sp>
    </p:spTree>
    <p:extLst>
      <p:ext uri="{BB962C8B-B14F-4D97-AF65-F5344CB8AC3E}">
        <p14:creationId xmlns:p14="http://schemas.microsoft.com/office/powerpoint/2010/main" val="71600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B0013D77-6314-4D7E-B3AE-F64340434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504834-5C3B-4268-AA97-192F1C8B3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B2B27C7-FD80-414B-BA10-044236426266}"/>
              </a:ext>
            </a:extLst>
          </p:cNvPr>
          <p:cNvSpPr>
            <a:spLocks noGrp="1"/>
          </p:cNvSpPr>
          <p:nvPr>
            <p:ph type="title"/>
          </p:nvPr>
        </p:nvSpPr>
        <p:spPr>
          <a:xfrm>
            <a:off x="1452617" y="976508"/>
            <a:ext cx="5525305" cy="2367221"/>
          </a:xfrm>
        </p:spPr>
        <p:txBody>
          <a:bodyPr vert="horz" lIns="91440" tIns="45720" rIns="91440" bIns="0" rtlCol="0" anchor="b">
            <a:normAutofit/>
          </a:bodyPr>
          <a:lstStyle/>
          <a:p>
            <a:pPr algn="r" rtl="1"/>
            <a:r>
              <a:rPr lang="he-IL" sz="5400" dirty="0"/>
              <a:t>מסך חמישי – </a:t>
            </a:r>
            <a:br>
              <a:rPr lang="he-IL" sz="5400" dirty="0"/>
            </a:br>
            <a:r>
              <a:rPr lang="he-IL" sz="5400" dirty="0"/>
              <a:t>אודות</a:t>
            </a:r>
            <a:endParaRPr lang="en-US" sz="5400" dirty="0"/>
          </a:p>
        </p:txBody>
      </p:sp>
      <p:cxnSp>
        <p:nvCxnSpPr>
          <p:cNvPr id="22" name="Straight Connector 21">
            <a:extLst>
              <a:ext uri="{FF2B5EF4-FFF2-40B4-BE49-F238E27FC236}">
                <a16:creationId xmlns:a16="http://schemas.microsoft.com/office/drawing/2014/main" id="{08499C1D-827E-4262-9D7E-C9C5D41F74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8" y="3528543"/>
            <a:ext cx="55361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14769521-3FF2-4900-8E88-FE324129CB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77388" y="482171"/>
            <a:ext cx="4074533" cy="5149101"/>
            <a:chOff x="7463259" y="583365"/>
            <a:chExt cx="4074533" cy="5181928"/>
          </a:xfrm>
        </p:grpSpPr>
        <p:sp>
          <p:nvSpPr>
            <p:cNvPr id="25" name="Rectangle 24">
              <a:extLst>
                <a:ext uri="{FF2B5EF4-FFF2-40B4-BE49-F238E27FC236}">
                  <a16:creationId xmlns:a16="http://schemas.microsoft.com/office/drawing/2014/main" id="{81FA2858-515C-4B19-957E-E33BE2525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120D3D-6DFE-4D3F-821A-5DEB60B85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Placeholder 4">
            <a:extLst>
              <a:ext uri="{FF2B5EF4-FFF2-40B4-BE49-F238E27FC236}">
                <a16:creationId xmlns:a16="http://schemas.microsoft.com/office/drawing/2014/main" id="{EC794754-76C2-4D58-ACAF-595966243416}"/>
              </a:ext>
            </a:extLst>
          </p:cNvPr>
          <p:cNvPicPr>
            <a:picLocks noGrp="1" noChangeAspect="1"/>
          </p:cNvPicPr>
          <p:nvPr>
            <p:ph type="pic" idx="1"/>
          </p:nvPr>
        </p:nvPicPr>
        <p:blipFill rotWithShape="1">
          <a:blip r:embed="rId3"/>
          <a:srcRect t="4586" r="4" b="3222"/>
          <a:stretch/>
        </p:blipFill>
        <p:spPr>
          <a:xfrm>
            <a:off x="8116373" y="1116345"/>
            <a:ext cx="2799103" cy="3866172"/>
          </a:xfrm>
          <a:prstGeom prst="rect">
            <a:avLst/>
          </a:prstGeom>
        </p:spPr>
      </p:pic>
      <p:pic>
        <p:nvPicPr>
          <p:cNvPr id="28" name="Picture 27">
            <a:extLst>
              <a:ext uri="{FF2B5EF4-FFF2-40B4-BE49-F238E27FC236}">
                <a16:creationId xmlns:a16="http://schemas.microsoft.com/office/drawing/2014/main" id="{734D3980-B8F4-49E4-BADC-88E2D3517D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90E57DF2-FA2B-4494-B47E-8180C6326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6A804C8-6CC0-41BC-AC1D-E155DEBC07E0}"/>
              </a:ext>
            </a:extLst>
          </p:cNvPr>
          <p:cNvSpPr>
            <a:spLocks noGrp="1"/>
          </p:cNvSpPr>
          <p:nvPr>
            <p:ph type="body" sz="half" idx="2"/>
          </p:nvPr>
        </p:nvSpPr>
        <p:spPr>
          <a:xfrm>
            <a:off x="1450329" y="3631598"/>
            <a:ext cx="5524404" cy="1518135"/>
          </a:xfrm>
        </p:spPr>
        <p:txBody>
          <a:bodyPr/>
          <a:lstStyle/>
          <a:p>
            <a:pPr algn="r" rtl="1"/>
            <a:r>
              <a:rPr lang="he-IL" dirty="0"/>
              <a:t>מסך שמציג את השמות שלנו.</a:t>
            </a:r>
            <a:endParaRPr lang="en-US" dirty="0"/>
          </a:p>
        </p:txBody>
      </p:sp>
    </p:spTree>
    <p:extLst>
      <p:ext uri="{BB962C8B-B14F-4D97-AF65-F5344CB8AC3E}">
        <p14:creationId xmlns:p14="http://schemas.microsoft.com/office/powerpoint/2010/main" val="3438819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40CDE1-9EAB-4153-A04F-46A29229BA7E}"/>
              </a:ext>
            </a:extLst>
          </p:cNvPr>
          <p:cNvPicPr>
            <a:picLocks noChangeAspect="1"/>
          </p:cNvPicPr>
          <p:nvPr/>
        </p:nvPicPr>
        <p:blipFill>
          <a:blip r:embed="rId2"/>
          <a:stretch>
            <a:fillRect/>
          </a:stretch>
        </p:blipFill>
        <p:spPr>
          <a:xfrm>
            <a:off x="3737305" y="949369"/>
            <a:ext cx="2158158" cy="2980985"/>
          </a:xfrm>
          <a:prstGeom prst="rect">
            <a:avLst/>
          </a:prstGeom>
        </p:spPr>
      </p:pic>
      <p:sp>
        <p:nvSpPr>
          <p:cNvPr id="7" name="Arrow: Down 6">
            <a:extLst>
              <a:ext uri="{FF2B5EF4-FFF2-40B4-BE49-F238E27FC236}">
                <a16:creationId xmlns:a16="http://schemas.microsoft.com/office/drawing/2014/main" id="{2ED09CA4-619C-4BDA-8621-12432DF5480E}"/>
              </a:ext>
            </a:extLst>
          </p:cNvPr>
          <p:cNvSpPr/>
          <p:nvPr/>
        </p:nvSpPr>
        <p:spPr>
          <a:xfrm>
            <a:off x="4790425" y="289792"/>
            <a:ext cx="320690" cy="593710"/>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8" name="Picture Placeholder 4">
            <a:extLst>
              <a:ext uri="{FF2B5EF4-FFF2-40B4-BE49-F238E27FC236}">
                <a16:creationId xmlns:a16="http://schemas.microsoft.com/office/drawing/2014/main" id="{B6BFFD51-0237-46EF-8D12-27A324F5B6A8}"/>
              </a:ext>
            </a:extLst>
          </p:cNvPr>
          <p:cNvPicPr>
            <a:picLocks noChangeAspect="1"/>
          </p:cNvPicPr>
          <p:nvPr/>
        </p:nvPicPr>
        <p:blipFill rotWithShape="1">
          <a:blip r:embed="rId3"/>
          <a:srcRect l="1050" r="1036" b="-1"/>
          <a:stretch/>
        </p:blipFill>
        <p:spPr>
          <a:xfrm>
            <a:off x="7551209" y="374298"/>
            <a:ext cx="3378256" cy="2024784"/>
          </a:xfrm>
          <a:prstGeom prst="rect">
            <a:avLst/>
          </a:prstGeom>
        </p:spPr>
      </p:pic>
      <p:sp>
        <p:nvSpPr>
          <p:cNvPr id="9" name="Arrow: Down 8">
            <a:extLst>
              <a:ext uri="{FF2B5EF4-FFF2-40B4-BE49-F238E27FC236}">
                <a16:creationId xmlns:a16="http://schemas.microsoft.com/office/drawing/2014/main" id="{91677B90-83D6-4B34-8CF8-8164A4907AC5}"/>
              </a:ext>
            </a:extLst>
          </p:cNvPr>
          <p:cNvSpPr/>
          <p:nvPr/>
        </p:nvSpPr>
        <p:spPr>
          <a:xfrm rot="16200000">
            <a:off x="6553661" y="741354"/>
            <a:ext cx="320690" cy="1102631"/>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85749AFE-32B9-4DEB-BC6D-9289B245C4E0}"/>
              </a:ext>
            </a:extLst>
          </p:cNvPr>
          <p:cNvSpPr/>
          <p:nvPr/>
        </p:nvSpPr>
        <p:spPr>
          <a:xfrm rot="2583620">
            <a:off x="9386139" y="2506123"/>
            <a:ext cx="320690" cy="1435807"/>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1" name="Picture Placeholder 14">
            <a:extLst>
              <a:ext uri="{FF2B5EF4-FFF2-40B4-BE49-F238E27FC236}">
                <a16:creationId xmlns:a16="http://schemas.microsoft.com/office/drawing/2014/main" id="{813A6EBA-B562-4957-A36C-C6B9DCCF2806}"/>
              </a:ext>
            </a:extLst>
          </p:cNvPr>
          <p:cNvPicPr>
            <a:picLocks noChangeAspect="1"/>
          </p:cNvPicPr>
          <p:nvPr/>
        </p:nvPicPr>
        <p:blipFill>
          <a:blip r:embed="rId4"/>
          <a:srcRect t="5686" b="5686"/>
          <a:stretch>
            <a:fillRect/>
          </a:stretch>
        </p:blipFill>
        <p:spPr>
          <a:xfrm>
            <a:off x="7028378" y="3164772"/>
            <a:ext cx="1869056" cy="2588293"/>
          </a:xfrm>
          <a:prstGeom prst="rect">
            <a:avLst/>
          </a:prstGeom>
        </p:spPr>
      </p:pic>
      <p:sp>
        <p:nvSpPr>
          <p:cNvPr id="12" name="Arrow: Down 11">
            <a:extLst>
              <a:ext uri="{FF2B5EF4-FFF2-40B4-BE49-F238E27FC236}">
                <a16:creationId xmlns:a16="http://schemas.microsoft.com/office/drawing/2014/main" id="{3DB227F7-D4F6-4A40-94A7-9753FC2BC5D8}"/>
              </a:ext>
            </a:extLst>
          </p:cNvPr>
          <p:cNvSpPr/>
          <p:nvPr/>
        </p:nvSpPr>
        <p:spPr>
          <a:xfrm rot="18883033">
            <a:off x="6079207" y="3918625"/>
            <a:ext cx="320690" cy="1017845"/>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DC761105-7C51-4645-A398-4DD71EB1815F}"/>
              </a:ext>
            </a:extLst>
          </p:cNvPr>
          <p:cNvSpPr/>
          <p:nvPr/>
        </p:nvSpPr>
        <p:spPr>
          <a:xfrm rot="5400000">
            <a:off x="2913202" y="889993"/>
            <a:ext cx="320690" cy="857649"/>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14" name="Picture Placeholder 4">
            <a:extLst>
              <a:ext uri="{FF2B5EF4-FFF2-40B4-BE49-F238E27FC236}">
                <a16:creationId xmlns:a16="http://schemas.microsoft.com/office/drawing/2014/main" id="{70F746C7-3D6F-471F-A6BD-D4E80E614816}"/>
              </a:ext>
            </a:extLst>
          </p:cNvPr>
          <p:cNvPicPr>
            <a:picLocks noChangeAspect="1"/>
          </p:cNvPicPr>
          <p:nvPr/>
        </p:nvPicPr>
        <p:blipFill>
          <a:blip r:embed="rId5"/>
          <a:srcRect t="3089" b="3089"/>
          <a:stretch>
            <a:fillRect/>
          </a:stretch>
        </p:blipFill>
        <p:spPr>
          <a:xfrm>
            <a:off x="745986" y="371048"/>
            <a:ext cx="1754046" cy="2429703"/>
          </a:xfrm>
          <a:prstGeom prst="rect">
            <a:avLst/>
          </a:prstGeom>
        </p:spPr>
      </p:pic>
      <p:pic>
        <p:nvPicPr>
          <p:cNvPr id="16" name="Picture Placeholder 4">
            <a:extLst>
              <a:ext uri="{FF2B5EF4-FFF2-40B4-BE49-F238E27FC236}">
                <a16:creationId xmlns:a16="http://schemas.microsoft.com/office/drawing/2014/main" id="{602F9BE8-ABF2-4498-A09C-BACCBF56D7BD}"/>
              </a:ext>
            </a:extLst>
          </p:cNvPr>
          <p:cNvPicPr>
            <a:picLocks noChangeAspect="1"/>
          </p:cNvPicPr>
          <p:nvPr/>
        </p:nvPicPr>
        <p:blipFill rotWithShape="1">
          <a:blip r:embed="rId6"/>
          <a:srcRect t="4586" r="4" b="3222"/>
          <a:stretch/>
        </p:blipFill>
        <p:spPr>
          <a:xfrm>
            <a:off x="745986" y="3317291"/>
            <a:ext cx="1793044" cy="2476584"/>
          </a:xfrm>
          <a:prstGeom prst="rect">
            <a:avLst/>
          </a:prstGeom>
        </p:spPr>
      </p:pic>
      <p:sp>
        <p:nvSpPr>
          <p:cNvPr id="17" name="Arrow: Down 16">
            <a:extLst>
              <a:ext uri="{FF2B5EF4-FFF2-40B4-BE49-F238E27FC236}">
                <a16:creationId xmlns:a16="http://schemas.microsoft.com/office/drawing/2014/main" id="{D6E64420-A66F-4120-B678-5B1DFBAEECD4}"/>
              </a:ext>
            </a:extLst>
          </p:cNvPr>
          <p:cNvSpPr/>
          <p:nvPr/>
        </p:nvSpPr>
        <p:spPr>
          <a:xfrm rot="2933207">
            <a:off x="3175059" y="3902051"/>
            <a:ext cx="320690" cy="1017845"/>
          </a:xfrm>
          <a:prstGeom prst="down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7D780E0-083B-4EA5-98B0-317B21319257}"/>
              </a:ext>
            </a:extLst>
          </p:cNvPr>
          <p:cNvSpPr txBox="1"/>
          <p:nvPr/>
        </p:nvSpPr>
        <p:spPr>
          <a:xfrm>
            <a:off x="2755051" y="762722"/>
            <a:ext cx="754997"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click on</a:t>
            </a:r>
          </a:p>
          <a:p>
            <a:pPr algn="ctr"/>
            <a:r>
              <a:rPr lang="en-US" sz="1400" dirty="0">
                <a:effectLst>
                  <a:outerShdw blurRad="38100" dist="38100" dir="2700000" algn="tl">
                    <a:srgbClr val="000000">
                      <a:alpha val="43137"/>
                    </a:srgbClr>
                  </a:outerShdw>
                </a:effectLst>
              </a:rPr>
              <a:t>“Rules”</a:t>
            </a:r>
          </a:p>
        </p:txBody>
      </p:sp>
      <p:sp>
        <p:nvSpPr>
          <p:cNvPr id="19" name="TextBox 18">
            <a:extLst>
              <a:ext uri="{FF2B5EF4-FFF2-40B4-BE49-F238E27FC236}">
                <a16:creationId xmlns:a16="http://schemas.microsoft.com/office/drawing/2014/main" id="{815624E0-EC52-400A-9DAC-43D6CA9F7740}"/>
              </a:ext>
            </a:extLst>
          </p:cNvPr>
          <p:cNvSpPr txBox="1"/>
          <p:nvPr/>
        </p:nvSpPr>
        <p:spPr>
          <a:xfrm>
            <a:off x="9478411" y="3164772"/>
            <a:ext cx="1434245" cy="307777"/>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End of game</a:t>
            </a:r>
          </a:p>
        </p:txBody>
      </p:sp>
      <p:sp>
        <p:nvSpPr>
          <p:cNvPr id="20" name="TextBox 19">
            <a:extLst>
              <a:ext uri="{FF2B5EF4-FFF2-40B4-BE49-F238E27FC236}">
                <a16:creationId xmlns:a16="http://schemas.microsoft.com/office/drawing/2014/main" id="{32779F25-6C29-4A5A-9509-F89B4602EA4C}"/>
              </a:ext>
            </a:extLst>
          </p:cNvPr>
          <p:cNvSpPr txBox="1"/>
          <p:nvPr/>
        </p:nvSpPr>
        <p:spPr>
          <a:xfrm>
            <a:off x="2818947" y="3960028"/>
            <a:ext cx="814000"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click on</a:t>
            </a:r>
          </a:p>
          <a:p>
            <a:pPr algn="ctr"/>
            <a:r>
              <a:rPr lang="en-US" sz="1400" dirty="0">
                <a:effectLst>
                  <a:outerShdw blurRad="38100" dist="38100" dir="2700000" algn="tl">
                    <a:srgbClr val="000000">
                      <a:alpha val="43137"/>
                    </a:srgbClr>
                  </a:outerShdw>
                </a:effectLst>
              </a:rPr>
              <a:t>“About”</a:t>
            </a:r>
          </a:p>
        </p:txBody>
      </p:sp>
      <p:sp>
        <p:nvSpPr>
          <p:cNvPr id="21" name="TextBox 20">
            <a:extLst>
              <a:ext uri="{FF2B5EF4-FFF2-40B4-BE49-F238E27FC236}">
                <a16:creationId xmlns:a16="http://schemas.microsoft.com/office/drawing/2014/main" id="{DD1FF6DD-A1B9-4325-93C1-3BA42E59A19C}"/>
              </a:ext>
            </a:extLst>
          </p:cNvPr>
          <p:cNvSpPr txBox="1"/>
          <p:nvPr/>
        </p:nvSpPr>
        <p:spPr>
          <a:xfrm>
            <a:off x="5158640" y="4398804"/>
            <a:ext cx="1434245"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click on</a:t>
            </a:r>
          </a:p>
          <a:p>
            <a:pPr algn="ctr"/>
            <a:r>
              <a:rPr lang="en-US" sz="1400" dirty="0">
                <a:effectLst>
                  <a:outerShdw blurRad="38100" dist="38100" dir="2700000" algn="tl">
                    <a:srgbClr val="000000">
                      <a:alpha val="43137"/>
                    </a:srgbClr>
                  </a:outerShdw>
                </a:effectLst>
              </a:rPr>
              <a:t>“High Scores”</a:t>
            </a:r>
          </a:p>
        </p:txBody>
      </p:sp>
      <p:sp>
        <p:nvSpPr>
          <p:cNvPr id="22" name="TextBox 21">
            <a:extLst>
              <a:ext uri="{FF2B5EF4-FFF2-40B4-BE49-F238E27FC236}">
                <a16:creationId xmlns:a16="http://schemas.microsoft.com/office/drawing/2014/main" id="{B2B6079D-8B47-4CF7-A4BA-612CE770A76E}"/>
              </a:ext>
            </a:extLst>
          </p:cNvPr>
          <p:cNvSpPr txBox="1"/>
          <p:nvPr/>
        </p:nvSpPr>
        <p:spPr>
          <a:xfrm>
            <a:off x="5974020" y="1365794"/>
            <a:ext cx="1434245"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click on</a:t>
            </a:r>
          </a:p>
          <a:p>
            <a:pPr algn="ctr"/>
            <a:r>
              <a:rPr lang="en-US" sz="1400" dirty="0">
                <a:effectLst>
                  <a:outerShdw blurRad="38100" dist="38100" dir="2700000" algn="tl">
                    <a:srgbClr val="000000">
                      <a:alpha val="43137"/>
                    </a:srgbClr>
                  </a:outerShdw>
                </a:effectLst>
              </a:rPr>
              <a:t>“Start Game”</a:t>
            </a:r>
          </a:p>
        </p:txBody>
      </p:sp>
      <p:sp>
        <p:nvSpPr>
          <p:cNvPr id="23" name="Arrow: Curved Down 22">
            <a:extLst>
              <a:ext uri="{FF2B5EF4-FFF2-40B4-BE49-F238E27FC236}">
                <a16:creationId xmlns:a16="http://schemas.microsoft.com/office/drawing/2014/main" id="{AB6929C6-AFC8-4D49-B16C-77AADEEFA281}"/>
              </a:ext>
            </a:extLst>
          </p:cNvPr>
          <p:cNvSpPr/>
          <p:nvPr/>
        </p:nvSpPr>
        <p:spPr>
          <a:xfrm rot="5400000">
            <a:off x="10916454" y="856505"/>
            <a:ext cx="780057" cy="476702"/>
          </a:xfrm>
          <a:prstGeom prst="curved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BEE8C99F-FF22-456F-A92C-0D8E938DDAEA}"/>
              </a:ext>
            </a:extLst>
          </p:cNvPr>
          <p:cNvSpPr txBox="1"/>
          <p:nvPr/>
        </p:nvSpPr>
        <p:spPr>
          <a:xfrm>
            <a:off x="10827711" y="1318745"/>
            <a:ext cx="1434245"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Start </a:t>
            </a:r>
          </a:p>
          <a:p>
            <a:pPr algn="ctr"/>
            <a:r>
              <a:rPr lang="en-US" sz="1400" dirty="0">
                <a:effectLst>
                  <a:outerShdw blurRad="38100" dist="38100" dir="2700000" algn="tl">
                    <a:srgbClr val="000000">
                      <a:alpha val="43137"/>
                    </a:srgbClr>
                  </a:outerShdw>
                </a:effectLst>
              </a:rPr>
              <a:t>new game</a:t>
            </a:r>
          </a:p>
        </p:txBody>
      </p:sp>
      <p:sp>
        <p:nvSpPr>
          <p:cNvPr id="25" name="TextBox 24">
            <a:extLst>
              <a:ext uri="{FF2B5EF4-FFF2-40B4-BE49-F238E27FC236}">
                <a16:creationId xmlns:a16="http://schemas.microsoft.com/office/drawing/2014/main" id="{245B7888-5CFC-4C1F-BC28-D7BC25544D28}"/>
              </a:ext>
            </a:extLst>
          </p:cNvPr>
          <p:cNvSpPr txBox="1"/>
          <p:nvPr/>
        </p:nvSpPr>
        <p:spPr>
          <a:xfrm>
            <a:off x="4813506" y="184295"/>
            <a:ext cx="1434245" cy="523220"/>
          </a:xfrm>
          <a:prstGeom prst="rect">
            <a:avLst/>
          </a:prstGeom>
          <a:noFill/>
        </p:spPr>
        <p:txBody>
          <a:bodyPr wrap="square" rtlCol="0">
            <a:spAutoFit/>
          </a:bodyPr>
          <a:lstStyle/>
          <a:p>
            <a:pPr algn="ctr"/>
            <a:r>
              <a:rPr lang="en-US" sz="1400" dirty="0">
                <a:effectLst>
                  <a:outerShdw blurRad="38100" dist="38100" dir="2700000" algn="tl">
                    <a:srgbClr val="000000">
                      <a:alpha val="43137"/>
                    </a:srgbClr>
                  </a:outerShdw>
                </a:effectLst>
              </a:rPr>
              <a:t>Start of Application</a:t>
            </a:r>
          </a:p>
        </p:txBody>
      </p:sp>
      <p:sp>
        <p:nvSpPr>
          <p:cNvPr id="26" name="TextBox 25">
            <a:extLst>
              <a:ext uri="{FF2B5EF4-FFF2-40B4-BE49-F238E27FC236}">
                <a16:creationId xmlns:a16="http://schemas.microsoft.com/office/drawing/2014/main" id="{102B1D14-4BD3-481D-820A-1B07E96687AC}"/>
              </a:ext>
            </a:extLst>
          </p:cNvPr>
          <p:cNvSpPr txBox="1"/>
          <p:nvPr/>
        </p:nvSpPr>
        <p:spPr>
          <a:xfrm>
            <a:off x="10105358" y="5331387"/>
            <a:ext cx="1996187" cy="646331"/>
          </a:xfrm>
          <a:prstGeom prst="rect">
            <a:avLst/>
          </a:prstGeom>
          <a:noFill/>
        </p:spPr>
        <p:txBody>
          <a:bodyPr wrap="none" rtlCol="0">
            <a:spAutoFit/>
          </a:bodyPr>
          <a:lstStyle/>
          <a:p>
            <a:pPr algn="r"/>
            <a:r>
              <a:rPr lang="he-IL" dirty="0">
                <a:solidFill>
                  <a:srgbClr val="008000"/>
                </a:solidFill>
                <a:effectLst>
                  <a:outerShdw blurRad="38100" dist="38100" dir="2700000" algn="tl">
                    <a:srgbClr val="000000">
                      <a:alpha val="43137"/>
                    </a:srgbClr>
                  </a:outerShdw>
                </a:effectLst>
              </a:rPr>
              <a:t>* מכל המסכים ניתן</a:t>
            </a:r>
          </a:p>
          <a:p>
            <a:pPr algn="r" rtl="1"/>
            <a:r>
              <a:rPr lang="he-IL" dirty="0">
                <a:solidFill>
                  <a:srgbClr val="008000"/>
                </a:solidFill>
                <a:effectLst>
                  <a:outerShdw blurRad="38100" dist="38100" dir="2700000" algn="tl">
                    <a:srgbClr val="000000">
                      <a:alpha val="43137"/>
                    </a:srgbClr>
                  </a:outerShdw>
                </a:effectLst>
              </a:rPr>
              <a:t>לעבור למסך הכניסה</a:t>
            </a:r>
            <a:endParaRPr lang="en-US" dirty="0">
              <a:solidFill>
                <a:srgbClr val="008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4553847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19</TotalTime>
  <Words>190</Words>
  <Application>Microsoft Office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Adobe Gothic Std B</vt:lpstr>
      <vt:lpstr>Arial</vt:lpstr>
      <vt:lpstr>Gill Sans MT</vt:lpstr>
      <vt:lpstr>Times New Roman</vt:lpstr>
      <vt:lpstr>Gallery</vt:lpstr>
      <vt:lpstr>Checkers game</vt:lpstr>
      <vt:lpstr>מטרת המשחק</vt:lpstr>
      <vt:lpstr>המסך הראשון</vt:lpstr>
      <vt:lpstr>מסך שני – מסך המשחק </vt:lpstr>
      <vt:lpstr>מסך שלישי -  מסך טבלת השיאים</vt:lpstr>
      <vt:lpstr>מסך רביעי –  מסך עם הוראות המשחק  </vt:lpstr>
      <vt:lpstr>מסך חמישי –  אודות</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 game</dc:title>
  <dc:creator>liliya liliya</dc:creator>
  <cp:lastModifiedBy>liliya liliya</cp:lastModifiedBy>
  <cp:revision>3</cp:revision>
  <dcterms:created xsi:type="dcterms:W3CDTF">2018-10-05T17:19:47Z</dcterms:created>
  <dcterms:modified xsi:type="dcterms:W3CDTF">2018-10-05T17:39:42Z</dcterms:modified>
</cp:coreProperties>
</file>